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png"/><Relationship Id="rId13" Type="http://schemas.openxmlformats.org/officeDocument/2006/relationships/image" Target="../media/image-24-13.png"/><Relationship Id="rId14" Type="http://schemas.openxmlformats.org/officeDocument/2006/relationships/image" Target="../media/image-2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9" y="1099852"/>
            <a:ext cx="12474845" cy="121615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6" y="2176986"/>
            <a:ext cx="8806529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285" y="3405426"/>
            <a:ext cx="320040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7163" y="2966514"/>
            <a:ext cx="5388245" cy="43891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38428"/>
            <a:ext cx="1746504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4" y="3067812"/>
            <a:ext cx="6672834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377" y="3797760"/>
            <a:ext cx="384048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645" y="4477560"/>
            <a:ext cx="5292804" cy="380390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7623" y="8725233"/>
            <a:ext cx="5713143" cy="758381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4" y="3067812"/>
            <a:ext cx="6672834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377" y="3797760"/>
            <a:ext cx="384048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490" y="4524423"/>
            <a:ext cx="5484543" cy="363016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0615" y="8449056"/>
            <a:ext cx="5715000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4" y="3067812"/>
            <a:ext cx="6672834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94" y="4042648"/>
            <a:ext cx="384048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652" y="4953048"/>
            <a:ext cx="5462826" cy="44805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794" y="6511528"/>
            <a:ext cx="384048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840" y="7390495"/>
            <a:ext cx="5462826" cy="8961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8860" y="4004786"/>
            <a:ext cx="5307378" cy="49377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2024" y="4687300"/>
            <a:ext cx="5462826" cy="896112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4" y="3067812"/>
            <a:ext cx="7788974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23" y="3023235"/>
            <a:ext cx="1170232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92" y="4115657"/>
            <a:ext cx="1170232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92" y="3347561"/>
            <a:ext cx="11225403" cy="7680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92" y="5369528"/>
            <a:ext cx="11225403" cy="76809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92" y="6112193"/>
            <a:ext cx="6672834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192" y="7439501"/>
            <a:ext cx="7711392" cy="76809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623" y="8156734"/>
            <a:ext cx="6672834" cy="49377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078" y="3670887"/>
            <a:ext cx="440055" cy="319897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078" y="5643705"/>
            <a:ext cx="440055" cy="319897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8935" y="7717822"/>
            <a:ext cx="440055" cy="319897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054" y="2983944"/>
            <a:ext cx="6889290" cy="24505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833" y="6129195"/>
            <a:ext cx="5845588" cy="190195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2983944"/>
            <a:ext cx="6672834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485" y="4377690"/>
            <a:ext cx="6969728" cy="1069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97" y="2983944"/>
            <a:ext cx="6672834" cy="147218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192" y="3745040"/>
            <a:ext cx="9720072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92" y="6378512"/>
            <a:ext cx="9720072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92" y="2983944"/>
            <a:ext cx="8327469" cy="4937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92" y="6943154"/>
            <a:ext cx="320040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92" y="3672316"/>
            <a:ext cx="384048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093" y="4428411"/>
            <a:ext cx="5462826" cy="139903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4328" y="3715322"/>
            <a:ext cx="3840480" cy="49377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086" y="4471416"/>
            <a:ext cx="5462826" cy="44805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35" y="2037540"/>
            <a:ext cx="8472916" cy="154533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1" y="4301966"/>
            <a:ext cx="2288000" cy="35661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03" y="4844034"/>
            <a:ext cx="3417999" cy="4572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27" y="5900309"/>
            <a:ext cx="3243834" cy="224028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172" y="4301966"/>
            <a:ext cx="2288000" cy="35661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367" y="4301966"/>
            <a:ext cx="2288000" cy="35661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101" y="4844177"/>
            <a:ext cx="3417999" cy="45720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3016" y="4872895"/>
            <a:ext cx="3271552" cy="45720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3249" y="5900309"/>
            <a:ext cx="3243834" cy="2240280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60775" y="4892469"/>
            <a:ext cx="3417999" cy="45720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9849" y="4301966"/>
            <a:ext cx="2288000" cy="3566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6450" y="5900309"/>
            <a:ext cx="3243834" cy="2240280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72075" y="6311075"/>
            <a:ext cx="3243834" cy="749808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09285" y="3405426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81" y="3109389"/>
            <a:ext cx="8327469" cy="4937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968" y="6267783"/>
            <a:ext cx="320040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92" y="2983944"/>
            <a:ext cx="1014041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192" y="3745040"/>
            <a:ext cx="12006501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92" y="2983944"/>
            <a:ext cx="8327469" cy="4937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92" y="6943154"/>
            <a:ext cx="320040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192" y="3672316"/>
            <a:ext cx="384048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093" y="4428411"/>
            <a:ext cx="5462826" cy="139903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4328" y="3715322"/>
            <a:ext cx="3840480" cy="49377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086" y="4471416"/>
            <a:ext cx="5462826" cy="44805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81" y="3109389"/>
            <a:ext cx="8327469" cy="4937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968" y="6267783"/>
            <a:ext cx="320040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192" y="2215848"/>
            <a:ext cx="11225403" cy="7680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81" y="5875449"/>
            <a:ext cx="10816209" cy="65836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081" y="2801350"/>
            <a:ext cx="11741610" cy="294436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6081" y="7735681"/>
            <a:ext cx="3861340" cy="151790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417" y="6855428"/>
            <a:ext cx="3200400" cy="49377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7644" y="6855428"/>
            <a:ext cx="3200400" cy="49377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2770" y="7935135"/>
            <a:ext cx="3757327" cy="75895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6081" y="2142982"/>
            <a:ext cx="10816209" cy="658368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2451" y="7935135"/>
            <a:ext cx="3200400" cy="758952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2451" y="6855428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77" y="4247674"/>
            <a:ext cx="8557927" cy="95097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23" y="9012698"/>
            <a:ext cx="5314950" cy="49377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040" y="54509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5" y="1393889"/>
            <a:ext cx="3514439" cy="4572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21" y="2245852"/>
            <a:ext cx="11408140" cy="279806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115" y="5894594"/>
            <a:ext cx="7533656" cy="464201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184" y="6855428"/>
            <a:ext cx="5220224" cy="464201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81" y="6780562"/>
            <a:ext cx="3310700" cy="53035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111" y="7835265"/>
            <a:ext cx="5220224" cy="464201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8224" y="5842730"/>
            <a:ext cx="3310700" cy="53035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9226" y="7804404"/>
            <a:ext cx="3310700" cy="53035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7621" y="1259015"/>
            <a:ext cx="5341239" cy="566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59015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5" y="1393889"/>
            <a:ext cx="3514439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23" y="2255139"/>
            <a:ext cx="11342846" cy="239572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8018" y="4713161"/>
            <a:ext cx="3129105" cy="55421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682" y="8021860"/>
            <a:ext cx="3352562" cy="150190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658" y="4775454"/>
            <a:ext cx="1450896" cy="42976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8251" y="4775454"/>
            <a:ext cx="1450896" cy="429768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7418" y="7906988"/>
            <a:ext cx="3352562" cy="150190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5299" y="7885700"/>
            <a:ext cx="3352562" cy="185951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59015"/>
            <a:ext cx="5341239" cy="58521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5" y="1393889"/>
            <a:ext cx="3514439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432" y="5746004"/>
            <a:ext cx="2383584" cy="33089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437" y="5790867"/>
            <a:ext cx="2482025" cy="330899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0312" y="7628525"/>
            <a:ext cx="573357" cy="57078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4324" y="5703999"/>
            <a:ext cx="2250567" cy="661797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697" y="4925616"/>
            <a:ext cx="2893933" cy="48949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2136" y="4926902"/>
            <a:ext cx="2893933" cy="48949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3484" y="4991624"/>
            <a:ext cx="2879074" cy="585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9767" y="7538371"/>
            <a:ext cx="573357" cy="566928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3189" y="7538371"/>
            <a:ext cx="573357" cy="57078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94226" y="8858393"/>
            <a:ext cx="2106549" cy="570786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6223" y="2368582"/>
            <a:ext cx="11342846" cy="1901952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6174" y="8737664"/>
            <a:ext cx="2106549" cy="281178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10692" y="7326916"/>
            <a:ext cx="694087" cy="1141714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77640" y="2435304"/>
            <a:ext cx="3200400" cy="658368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59015"/>
            <a:ext cx="5341239" cy="58521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5" y="1393889"/>
            <a:ext cx="3514439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72" y="5544836"/>
            <a:ext cx="2341864" cy="6583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697" y="5743861"/>
            <a:ext cx="2438591" cy="3291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013" y="8639080"/>
            <a:ext cx="2069830" cy="27432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5136" y="7549372"/>
            <a:ext cx="563356" cy="60350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7574" y="5813441"/>
            <a:ext cx="2211276" cy="32918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1392" y="4891040"/>
            <a:ext cx="2738914" cy="45720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542" y="4954191"/>
            <a:ext cx="2738914" cy="457200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2032" y="5005483"/>
            <a:ext cx="2738914" cy="45720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3812" y="7344632"/>
            <a:ext cx="563356" cy="89611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2236" y="7195042"/>
            <a:ext cx="681942" cy="1197864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41194" y="8757809"/>
            <a:ext cx="2069830" cy="274320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223" y="2368582"/>
            <a:ext cx="11342846" cy="1901952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7640" y="2435304"/>
            <a:ext cx="3200400" cy="658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59015"/>
            <a:ext cx="5341239" cy="58521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23" y="2322005"/>
            <a:ext cx="11225403" cy="7680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954" y="3090101"/>
            <a:ext cx="11225403" cy="5577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59015"/>
            <a:ext cx="5341239" cy="58521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23" y="2322005"/>
            <a:ext cx="11225403" cy="7680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954" y="3090101"/>
            <a:ext cx="11225403" cy="5577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21" y="1280732"/>
            <a:ext cx="5341239" cy="56692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" y="1393889"/>
            <a:ext cx="4114800" cy="4572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4" y="3067812"/>
            <a:ext cx="6672834" cy="4937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040" y="4668726"/>
            <a:ext cx="5436537" cy="67665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223" y="2255139"/>
            <a:ext cx="11225403" cy="76809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363" y="3996928"/>
            <a:ext cx="3840480" cy="49377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958" y="4902613"/>
            <a:ext cx="983552" cy="53035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958" y="6409230"/>
            <a:ext cx="983552" cy="53035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20" y="6429661"/>
            <a:ext cx="5436537" cy="42976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958" y="7880128"/>
            <a:ext cx="983552" cy="53035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9920" y="7752112"/>
            <a:ext cx="5436537" cy="75895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8060" y="8742236"/>
            <a:ext cx="3200400" cy="493776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860" y="7788402"/>
            <a:ext cx="3200400" cy="658368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21767"/>
            <a:ext cx="5314950" cy="493776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56080" y="421767"/>
            <a:ext cx="3200400" cy="493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5조 퓨처스 리그</dc:title>
  <dc:subject>Presentation</dc:subject>
  <dc:creator>mangoboard.net_5637846</dc:creator>
  <cp:lastModifiedBy>mangoboard.net_5637846</cp:lastModifiedBy>
  <cp:revision>1</cp:revision>
  <dcterms:created xsi:type="dcterms:W3CDTF">2020-08-22T02:57:42Z</dcterms:created>
  <dcterms:modified xsi:type="dcterms:W3CDTF">2020-08-22T02:57:42Z</dcterms:modified>
</cp:coreProperties>
</file>